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</p:sld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4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59038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48642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06481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05212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H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80836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67218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5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6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8366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86382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86548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2526E7-FB72-9F4D-B3EC-DE8A77419F1D}" type="datetimeFigureOut">
              <a:rPr lang="en-HR" smtClean="0"/>
              <a:t>04.07.2023.</a:t>
            </a:fld>
            <a:endParaRPr lang="en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H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0BAF40D-DA62-C442-AA94-073CEB5D22FB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92514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659D-FB61-91E3-24CA-987CDC5F1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b="0" i="0" dirty="0" err="1">
                <a:effectLst/>
                <a:latin typeface="Arial" panose="020B0604020202020204" pitchFamily="34" charset="0"/>
              </a:rPr>
              <a:t>Usluga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u FER-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ovoj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IoT 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platformi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za</a:t>
            </a:r>
            <a:br>
              <a:rPr lang="en-GB" sz="4800" dirty="0"/>
            </a:br>
            <a:r>
              <a:rPr lang="en-GB" sz="4800" b="0" i="0" dirty="0" err="1">
                <a:effectLst/>
                <a:latin typeface="Arial" panose="020B0604020202020204" pitchFamily="34" charset="0"/>
              </a:rPr>
              <a:t>alarmiranje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u 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slu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čaju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kvara</a:t>
            </a:r>
            <a:r>
              <a:rPr lang="en-GB" sz="4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ure</a:t>
            </a:r>
            <a:r>
              <a:rPr lang="en-GB" sz="4800" dirty="0" err="1">
                <a:latin typeface="Arial" panose="020B0604020202020204" pitchFamily="34" charset="0"/>
              </a:rPr>
              <a:t>đ</a:t>
            </a:r>
            <a:r>
              <a:rPr lang="en-GB" sz="4800" b="0" i="0" dirty="0" err="1">
                <a:effectLst/>
                <a:latin typeface="Arial" panose="020B0604020202020204" pitchFamily="34" charset="0"/>
              </a:rPr>
              <a:t>aja</a:t>
            </a:r>
            <a:endParaRPr lang="en-HR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95092-511D-C1FA-1107-D082BC688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89145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hr-HR" b="1" dirty="0"/>
              <a:t>Valentina Valić</a:t>
            </a:r>
          </a:p>
          <a:p>
            <a:r>
              <a:rPr lang="hr-HR" b="1" dirty="0"/>
              <a:t>Mentor: prof. dr. sc. Mario </a:t>
            </a:r>
            <a:r>
              <a:rPr lang="hr-HR" b="1" dirty="0" err="1"/>
              <a:t>Kušek</a:t>
            </a:r>
            <a:endParaRPr lang="hr-HR" b="1" dirty="0"/>
          </a:p>
          <a:p>
            <a:r>
              <a:rPr lang="hr-HR" b="1" dirty="0"/>
              <a:t>FER – Zagreb, 6. 7. 2023.</a:t>
            </a:r>
          </a:p>
          <a:p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427026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4C-7B9F-F4DB-582D-033E10BB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Generiranje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u Spring Boot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aplikaciji</a:t>
            </a:r>
            <a:r>
              <a:rPr lang="en-GB" b="0" i="0" dirty="0">
                <a:effectLst/>
                <a:latin typeface="Arial" panose="020B0604020202020204" pitchFamily="34" charset="0"/>
              </a:rPr>
              <a:t> (1)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1C46-AB76-BDEF-7842-47A4FCB2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99218"/>
            <a:ext cx="10058400" cy="3872982"/>
          </a:xfrm>
        </p:spPr>
        <p:txBody>
          <a:bodyPr/>
          <a:lstStyle/>
          <a:p>
            <a:r>
              <a:rPr lang="en-GB" b="1" i="0" dirty="0" err="1">
                <a:effectLst/>
              </a:rPr>
              <a:t>Detekcija</a:t>
            </a:r>
            <a:r>
              <a:rPr lang="en-GB" b="1" i="0" dirty="0">
                <a:effectLst/>
              </a:rPr>
              <a:t> </a:t>
            </a:r>
            <a:r>
              <a:rPr lang="en-GB" b="1" i="0" dirty="0" err="1">
                <a:effectLst/>
              </a:rPr>
              <a:t>kvara</a:t>
            </a:r>
            <a:r>
              <a:rPr lang="en-GB" b="1" i="0" dirty="0">
                <a:effectLst/>
              </a:rPr>
              <a:t> </a:t>
            </a:r>
            <a:r>
              <a:rPr lang="en-GB" b="1" i="0" dirty="0" err="1">
                <a:effectLst/>
              </a:rPr>
              <a:t>ure</a:t>
            </a:r>
            <a:r>
              <a:rPr lang="en-GB" b="1" dirty="0" err="1"/>
              <a:t>đa</a:t>
            </a:r>
            <a:r>
              <a:rPr lang="en-GB" b="1" i="0" dirty="0" err="1">
                <a:effectLst/>
              </a:rPr>
              <a:t>ja</a:t>
            </a:r>
            <a:r>
              <a:rPr lang="en-GB" b="1" i="0" dirty="0">
                <a:effectLst/>
              </a:rPr>
              <a:t> u </a:t>
            </a:r>
            <a:r>
              <a:rPr lang="en-GB" b="1" i="0" dirty="0" err="1">
                <a:effectLst/>
              </a:rPr>
              <a:t>aplikaciji</a:t>
            </a:r>
            <a:r>
              <a:rPr lang="en-GB" b="1" dirty="0"/>
              <a:t>: </a:t>
            </a:r>
            <a:r>
              <a:rPr lang="en-GB" i="0" dirty="0" err="1">
                <a:effectLst/>
              </a:rPr>
              <a:t>Metoda</a:t>
            </a:r>
            <a:r>
              <a:rPr lang="en-GB" i="0" dirty="0">
                <a:effectLst/>
              </a:rPr>
              <a:t> </a:t>
            </a:r>
            <a:r>
              <a:rPr lang="en-GB" i="0" dirty="0" err="1">
                <a:effectLst/>
              </a:rPr>
              <a:t>sendMessage</a:t>
            </a:r>
            <a:endParaRPr lang="en-GB" i="0" dirty="0">
              <a:effectLst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CD3A5-2098-7F50-1DCF-1D4620B6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2756418"/>
            <a:ext cx="5648325" cy="39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B8F1-59B7-3B69-CF4D-1DE1E493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Generiranje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u Spring Boot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aplikaciji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69CB-ACEE-A2A4-805A-E04558BC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21470"/>
            <a:ext cx="10058400" cy="4050792"/>
          </a:xfrm>
        </p:spPr>
        <p:txBody>
          <a:bodyPr>
            <a:normAutofit/>
          </a:bodyPr>
          <a:lstStyle/>
          <a:p>
            <a:r>
              <a:rPr lang="en-GB" b="1" i="0" dirty="0" err="1">
                <a:effectLst/>
              </a:rPr>
              <a:t>Postavljanje</a:t>
            </a:r>
            <a:r>
              <a:rPr lang="en-GB" b="1" i="0" dirty="0">
                <a:effectLst/>
              </a:rPr>
              <a:t> </a:t>
            </a:r>
            <a:r>
              <a:rPr lang="en-GB" b="1" i="0" dirty="0" err="1">
                <a:effectLst/>
              </a:rPr>
              <a:t>i</a:t>
            </a:r>
            <a:r>
              <a:rPr lang="en-GB" b="1" i="0" dirty="0">
                <a:effectLst/>
              </a:rPr>
              <a:t> </a:t>
            </a:r>
            <a:r>
              <a:rPr lang="en-GB" b="1" i="0" dirty="0" err="1">
                <a:effectLst/>
              </a:rPr>
              <a:t>konfiguracija</a:t>
            </a:r>
            <a:r>
              <a:rPr lang="en-GB" b="1" i="0" dirty="0">
                <a:effectLst/>
              </a:rPr>
              <a:t> </a:t>
            </a:r>
            <a:r>
              <a:rPr lang="en-GB" b="1" i="0" dirty="0" err="1">
                <a:effectLst/>
              </a:rPr>
              <a:t>alarma</a:t>
            </a:r>
            <a:r>
              <a:rPr lang="en-GB" b="1" i="0" dirty="0">
                <a:effectLst/>
              </a:rPr>
              <a:t> u </a:t>
            </a:r>
            <a:r>
              <a:rPr lang="en-GB" b="1" i="0" dirty="0" err="1">
                <a:effectLst/>
              </a:rPr>
              <a:t>aplikaciji</a:t>
            </a:r>
            <a:r>
              <a:rPr lang="en-GB" b="1" dirty="0"/>
              <a:t>:</a:t>
            </a:r>
          </a:p>
          <a:p>
            <a:r>
              <a:rPr lang="en-GB" b="0" i="0" dirty="0" err="1">
                <a:effectLst/>
              </a:rPr>
              <a:t>Metoda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addAlarm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Metoda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updateAlarm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Metoda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deleteAlarm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29144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4CCD-A90B-7774-D09E-98EA534E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79554" cy="1400530"/>
          </a:xfrm>
        </p:spPr>
        <p:txBody>
          <a:bodyPr>
            <a:normAutofit fontScale="90000"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Integracija</a:t>
            </a:r>
            <a:r>
              <a:rPr lang="en-GB" b="0" i="0" dirty="0">
                <a:effectLst/>
                <a:latin typeface="Arial" panose="020B0604020202020204" pitchFamily="34" charset="0"/>
              </a:rPr>
              <a:t> 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Telegramom</a:t>
            </a:r>
            <a:r>
              <a:rPr lang="en-GB" b="0" i="0" dirty="0">
                <a:effectLst/>
                <a:latin typeface="Arial" panose="020B0604020202020204" pitchFamily="34" charset="0"/>
              </a:rPr>
              <a:t> za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slanje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(1)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FEA64-B070-D405-47FF-C85452DFF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AA44D-1D83-DF8D-B957-8FEC4C5C6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" r="14927"/>
          <a:stretch/>
        </p:blipFill>
        <p:spPr>
          <a:xfrm>
            <a:off x="445862" y="1853248"/>
            <a:ext cx="5517990" cy="3888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467EC-8535-4CCF-F4A0-A45D88EE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8"/>
          <a:stretch/>
        </p:blipFill>
        <p:spPr>
          <a:xfrm>
            <a:off x="6096000" y="3122731"/>
            <a:ext cx="5985449" cy="18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3F9F-8719-2EBA-88E3-2832D22A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Integracija</a:t>
            </a:r>
            <a:r>
              <a:rPr lang="en-GB" b="0" i="0" dirty="0">
                <a:effectLst/>
                <a:latin typeface="Arial" panose="020B0604020202020204" pitchFamily="34" charset="0"/>
              </a:rPr>
              <a:t> 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Telegramom</a:t>
            </a:r>
            <a:r>
              <a:rPr lang="en-GB" b="0" i="0" dirty="0">
                <a:effectLst/>
                <a:latin typeface="Arial" panose="020B0604020202020204" pitchFamily="34" charset="0"/>
              </a:rPr>
              <a:t> za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slanje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(2)</a:t>
            </a:r>
            <a:endParaRPr lang="en-HR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77362E6-9A04-3274-7A92-E2C2D6FB3BC9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 flipH="1">
            <a:off x="9065787" y="2446905"/>
            <a:ext cx="2651980" cy="12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C5E9-4CA6-2AF5-599C-308DD671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46" y="1853249"/>
            <a:ext cx="6192767" cy="261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1E887-4CAB-FBD6-1021-36923AB1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4706349"/>
            <a:ext cx="6192766" cy="18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CC0E-92DD-39AF-AF1A-30A9A316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Integracija</a:t>
            </a:r>
            <a:r>
              <a:rPr lang="en-GB" b="0" i="0" dirty="0">
                <a:effectLst/>
                <a:latin typeface="Arial" panose="020B0604020202020204" pitchFamily="34" charset="0"/>
              </a:rPr>
              <a:t> s Microsoft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Teamsom</a:t>
            </a:r>
            <a:r>
              <a:rPr lang="en-GB" b="0" i="0" dirty="0">
                <a:effectLst/>
                <a:latin typeface="Arial" panose="020B0604020202020204" pitchFamily="34" charset="0"/>
              </a:rPr>
              <a:t> za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slanje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(1)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6406-DBCF-EB75-E81A-EB9A2B6D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A64BD-5578-298E-6CEC-63231211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00" t="2184" r="1800" b="10503"/>
          <a:stretch/>
        </p:blipFill>
        <p:spPr>
          <a:xfrm>
            <a:off x="193918" y="2320762"/>
            <a:ext cx="4805082" cy="4195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B186A-E88B-3421-9745-FBF213B0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9"/>
          <a:stretch/>
        </p:blipFill>
        <p:spPr>
          <a:xfrm>
            <a:off x="5030593" y="3012563"/>
            <a:ext cx="6967489" cy="28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C0CE-11F5-4400-BC56-3DD2D7F4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Integracija</a:t>
            </a:r>
            <a:r>
              <a:rPr lang="en-GB" b="0" i="0" dirty="0">
                <a:effectLst/>
                <a:latin typeface="Arial" panose="020B0604020202020204" pitchFamily="34" charset="0"/>
              </a:rPr>
              <a:t> s Microsoft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Teamsom</a:t>
            </a:r>
            <a:r>
              <a:rPr lang="en-GB" b="0" i="0" dirty="0">
                <a:effectLst/>
                <a:latin typeface="Arial" panose="020B0604020202020204" pitchFamily="34" charset="0"/>
              </a:rPr>
              <a:t> za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slanje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03238-00B1-8D93-9F8F-891F0569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498-8014-0272-0531-0245980E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1" y="2640020"/>
            <a:ext cx="4438809" cy="269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AB7C9-C3C3-CE84-4BD9-97797920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34" y="2640020"/>
            <a:ext cx="7286966" cy="24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58AA-7A5F-0EDE-1FB4-07EC99A1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Integracija</a:t>
            </a:r>
            <a:r>
              <a:rPr lang="en-GB" b="0" i="0" dirty="0">
                <a:effectLst/>
                <a:latin typeface="Arial" panose="020B0604020202020204" pitchFamily="34" charset="0"/>
              </a:rPr>
              <a:t> 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vanjskim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servisima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FF14-E57B-9FEE-425B-DAEB285F8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087E3-880C-98AB-DD3C-22BFFFA1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7" y="2093976"/>
            <a:ext cx="5145088" cy="4617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01B15-DB34-06DE-36B4-02DEBE0B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7" y="2121408"/>
            <a:ext cx="4357688" cy="47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FFBF-F1D3-1C0B-05A7-17B86AB4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9360-33D8-E295-A801-653EBF1C3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V</a:t>
            </a:r>
            <a:r>
              <a:rPr lang="en-GB" b="0" i="0" dirty="0" err="1">
                <a:effectLst/>
              </a:rPr>
              <a:t>ažnost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potreba</a:t>
            </a:r>
            <a:r>
              <a:rPr lang="en-GB" b="0" i="0" dirty="0">
                <a:effectLst/>
              </a:rPr>
              <a:t> za </a:t>
            </a:r>
            <a:r>
              <a:rPr lang="en-GB" b="0" i="0" dirty="0" err="1">
                <a:effectLst/>
              </a:rPr>
              <a:t>razvojem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implementacijom</a:t>
            </a:r>
            <a:r>
              <a:rPr lang="en-GB" b="0" i="0" dirty="0">
                <a:effectLst/>
              </a:rPr>
              <a:t> IoT </a:t>
            </a:r>
            <a:r>
              <a:rPr lang="en-GB" b="0" i="0" dirty="0" err="1">
                <a:effectLst/>
              </a:rPr>
              <a:t>platforme</a:t>
            </a:r>
            <a:r>
              <a:rPr lang="en-GB" b="0" i="0" dirty="0">
                <a:effectLst/>
              </a:rPr>
              <a:t> za </a:t>
            </a:r>
            <a:r>
              <a:rPr lang="en-GB" b="0" i="0" dirty="0" err="1">
                <a:effectLst/>
              </a:rPr>
              <a:t>alarmiranje</a:t>
            </a:r>
            <a:r>
              <a:rPr lang="en-GB" b="0" i="0" dirty="0">
                <a:effectLst/>
              </a:rPr>
              <a:t> u </a:t>
            </a:r>
            <a:r>
              <a:rPr lang="en-GB" b="0" i="0" dirty="0" err="1">
                <a:effectLst/>
              </a:rPr>
              <a:t>kontekstu</a:t>
            </a:r>
            <a:r>
              <a:rPr lang="en-GB" b="0" i="0" dirty="0">
                <a:effectLst/>
              </a:rPr>
              <a:t> Internet of Things (IoT) </a:t>
            </a:r>
            <a:r>
              <a:rPr lang="en-GB" b="0" i="0" dirty="0" err="1">
                <a:effectLst/>
              </a:rPr>
              <a:t>tehnologije</a:t>
            </a:r>
            <a:endParaRPr lang="en-GB" b="0" i="0" dirty="0">
              <a:effectLst/>
            </a:endParaRPr>
          </a:p>
          <a:p>
            <a:r>
              <a:rPr lang="en-GB" dirty="0" err="1"/>
              <a:t>Ključne</a:t>
            </a:r>
            <a:r>
              <a:rPr lang="en-GB" dirty="0"/>
              <a:t> </a:t>
            </a:r>
            <a:r>
              <a:rPr lang="en-GB" dirty="0" err="1"/>
              <a:t>komponente</a:t>
            </a:r>
            <a:r>
              <a:rPr lang="en-GB" dirty="0"/>
              <a:t>: </a:t>
            </a:r>
            <a:r>
              <a:rPr lang="en-GB" b="0" i="0" dirty="0">
                <a:effectLst/>
              </a:rPr>
              <a:t>IoT </a:t>
            </a:r>
            <a:r>
              <a:rPr lang="en-GB" b="0" i="0" dirty="0" err="1">
                <a:effectLst/>
              </a:rPr>
              <a:t>ure</a:t>
            </a:r>
            <a:r>
              <a:rPr lang="en-GB" dirty="0" err="1"/>
              <a:t>đ</a:t>
            </a:r>
            <a:r>
              <a:rPr lang="en-GB" b="0" i="0" dirty="0" err="1">
                <a:effectLst/>
              </a:rPr>
              <a:t>aji</a:t>
            </a:r>
            <a:r>
              <a:rPr lang="en-GB" b="0" i="0" dirty="0">
                <a:effectLst/>
              </a:rPr>
              <a:t>, Influx </a:t>
            </a:r>
            <a:r>
              <a:rPr lang="en-GB" b="0" i="0" dirty="0" err="1">
                <a:effectLst/>
              </a:rPr>
              <a:t>baza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podataka</a:t>
            </a:r>
            <a:r>
              <a:rPr lang="en-GB" b="0" i="0" dirty="0">
                <a:effectLst/>
              </a:rPr>
              <a:t>, Spring Boot </a:t>
            </a:r>
            <a:r>
              <a:rPr lang="en-GB" b="0" i="0" dirty="0" err="1">
                <a:effectLst/>
              </a:rPr>
              <a:t>poslužitelj</a:t>
            </a:r>
            <a:r>
              <a:rPr lang="en-GB" b="0" i="0" dirty="0">
                <a:effectLst/>
              </a:rPr>
              <a:t>, </a:t>
            </a:r>
            <a:r>
              <a:rPr lang="en-GB" b="0" i="0" dirty="0" err="1">
                <a:effectLst/>
              </a:rPr>
              <a:t>integracija</a:t>
            </a:r>
            <a:r>
              <a:rPr lang="en-GB" b="0" i="0" dirty="0">
                <a:effectLst/>
              </a:rPr>
              <a:t> s Microsoft Teams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Telegramom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Fleksibilna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implementacija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platforme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uz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omogućenu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prilagodbu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alarmnih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postavki</a:t>
            </a:r>
            <a:endParaRPr lang="en-GB" dirty="0"/>
          </a:p>
          <a:p>
            <a:r>
              <a:rPr lang="en-GB" dirty="0" err="1"/>
              <a:t>N</a:t>
            </a:r>
            <a:r>
              <a:rPr lang="en-GB" b="0" i="0" dirty="0" err="1">
                <a:effectLst/>
              </a:rPr>
              <a:t>apredne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mogu</a:t>
            </a:r>
            <a:r>
              <a:rPr lang="en-GB" dirty="0" err="1"/>
              <a:t>ć</a:t>
            </a:r>
            <a:r>
              <a:rPr lang="en-GB" b="0" i="0" dirty="0" err="1">
                <a:effectLst/>
              </a:rPr>
              <a:t>nosti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upravljanja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nadzora</a:t>
            </a:r>
            <a:r>
              <a:rPr lang="en-GB" b="0" i="0" dirty="0">
                <a:effectLst/>
              </a:rPr>
              <a:t> IoT </a:t>
            </a:r>
            <a:r>
              <a:rPr lang="en-GB" b="0" i="0" dirty="0" err="1">
                <a:effectLst/>
              </a:rPr>
              <a:t>sustava</a:t>
            </a:r>
            <a:endParaRPr lang="en-GB" b="0" i="0" dirty="0">
              <a:effectLst/>
            </a:endParaRPr>
          </a:p>
          <a:p>
            <a:r>
              <a:rPr lang="en-GB" dirty="0" err="1"/>
              <a:t>P</a:t>
            </a:r>
            <a:r>
              <a:rPr lang="en-GB" b="0" i="0" dirty="0" err="1">
                <a:effectLst/>
              </a:rPr>
              <a:t>otencijal</a:t>
            </a:r>
            <a:r>
              <a:rPr lang="en-GB" b="0" i="0" dirty="0">
                <a:effectLst/>
              </a:rPr>
              <a:t> za </a:t>
            </a:r>
            <a:r>
              <a:rPr lang="en-GB" b="0" i="0" dirty="0" err="1">
                <a:effectLst/>
              </a:rPr>
              <a:t>široku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primjenu</a:t>
            </a:r>
            <a:r>
              <a:rPr lang="en-GB" b="0" i="0" dirty="0">
                <a:effectLst/>
              </a:rPr>
              <a:t> u </a:t>
            </a:r>
            <a:r>
              <a:rPr lang="en-GB" b="0" i="0" dirty="0" err="1">
                <a:effectLst/>
              </a:rPr>
              <a:t>razli</a:t>
            </a:r>
            <a:r>
              <a:rPr lang="en-GB" dirty="0" err="1"/>
              <a:t>č</a:t>
            </a:r>
            <a:r>
              <a:rPr lang="en-GB" b="0" i="0" dirty="0" err="1">
                <a:effectLst/>
              </a:rPr>
              <a:t>itim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industrijama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sektorima</a:t>
            </a:r>
            <a:endParaRPr lang="en-GB" b="0" i="0" dirty="0">
              <a:effectLst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2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8C69-FDCF-DE4F-7A36-140C9062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DAA3C-7A2F-6C22-837E-280529F7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R" sz="4800" dirty="0"/>
              <a:t>                      </a:t>
            </a:r>
          </a:p>
          <a:p>
            <a:pPr marL="0" indent="0">
              <a:buNone/>
            </a:pPr>
            <a:r>
              <a:rPr lang="en-HR" sz="4800" dirty="0"/>
              <a:t>                        HVALA!!</a:t>
            </a:r>
          </a:p>
        </p:txBody>
      </p:sp>
      <p:sp>
        <p:nvSpPr>
          <p:cNvPr id="4" name="Doughnut 3">
            <a:extLst>
              <a:ext uri="{FF2B5EF4-FFF2-40B4-BE49-F238E27FC236}">
                <a16:creationId xmlns:a16="http://schemas.microsoft.com/office/drawing/2014/main" id="{0AADAA78-140A-FAE1-8E07-A577A8BB1AEE}"/>
              </a:ext>
            </a:extLst>
          </p:cNvPr>
          <p:cNvSpPr/>
          <p:nvPr/>
        </p:nvSpPr>
        <p:spPr>
          <a:xfrm>
            <a:off x="2914651" y="484632"/>
            <a:ext cx="6143624" cy="568756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8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1D60-9F81-48B7-89BF-0D6C1549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8739-197B-43B8-968C-E18D30F9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07980"/>
          </a:xfrm>
        </p:spPr>
        <p:txBody>
          <a:bodyPr>
            <a:normAutofit/>
          </a:bodyPr>
          <a:lstStyle/>
          <a:p>
            <a:r>
              <a:rPr lang="en-HR" dirty="0"/>
              <a:t>Koncept Internet of Things (IOT)</a:t>
            </a:r>
          </a:p>
          <a:p>
            <a:r>
              <a:rPr lang="en-HR" dirty="0"/>
              <a:t>IoT komponete</a:t>
            </a:r>
          </a:p>
          <a:p>
            <a:r>
              <a:rPr lang="en-GB" b="0" i="0" dirty="0" err="1">
                <a:effectLst/>
              </a:rPr>
              <a:t>Pregled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alarmnih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sustava</a:t>
            </a:r>
            <a:r>
              <a:rPr lang="en-GB" b="0" i="0" dirty="0">
                <a:effectLst/>
              </a:rPr>
              <a:t> u IoT </a:t>
            </a:r>
            <a:r>
              <a:rPr lang="en-GB" b="0" i="0" dirty="0" err="1">
                <a:effectLst/>
              </a:rPr>
              <a:t>okruženju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Karakteristike</a:t>
            </a:r>
            <a:r>
              <a:rPr lang="en-GB" b="0" i="0" dirty="0">
                <a:effectLst/>
              </a:rPr>
              <a:t> Spring Boot </a:t>
            </a:r>
            <a:r>
              <a:rPr lang="en-GB" b="0" i="0" dirty="0" err="1">
                <a:effectLst/>
              </a:rPr>
              <a:t>frameworka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Arhitektura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aplikacije</a:t>
            </a:r>
            <a:r>
              <a:rPr lang="en-GB" b="0" i="0" dirty="0">
                <a:effectLst/>
              </a:rPr>
              <a:t> za IoT </a:t>
            </a:r>
            <a:r>
              <a:rPr lang="en-GB" b="0" i="0" dirty="0" err="1">
                <a:effectLst/>
              </a:rPr>
              <a:t>alarmiranje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Generiranje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alarma</a:t>
            </a:r>
            <a:r>
              <a:rPr lang="en-GB" b="0" i="0" dirty="0">
                <a:effectLst/>
              </a:rPr>
              <a:t> u Spring Boot </a:t>
            </a:r>
            <a:r>
              <a:rPr lang="en-GB" b="0" i="0" dirty="0" err="1">
                <a:effectLst/>
              </a:rPr>
              <a:t>aplikaciji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Integracija</a:t>
            </a:r>
            <a:r>
              <a:rPr lang="en-GB" b="0" i="0" dirty="0">
                <a:effectLst/>
              </a:rPr>
              <a:t> s </a:t>
            </a:r>
            <a:r>
              <a:rPr lang="en-GB" b="0" i="0" dirty="0" err="1">
                <a:effectLst/>
              </a:rPr>
              <a:t>Telegramom</a:t>
            </a:r>
            <a:r>
              <a:rPr lang="en-GB" b="0" i="0" dirty="0">
                <a:effectLst/>
              </a:rPr>
              <a:t> za </a:t>
            </a:r>
            <a:r>
              <a:rPr lang="en-GB" b="0" i="0" dirty="0" err="1">
                <a:effectLst/>
              </a:rPr>
              <a:t>slanje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alarma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Integracija</a:t>
            </a:r>
            <a:r>
              <a:rPr lang="en-GB" b="0" i="0" dirty="0">
                <a:effectLst/>
              </a:rPr>
              <a:t> s Microsoft </a:t>
            </a:r>
            <a:r>
              <a:rPr lang="en-GB" b="0" i="0" dirty="0" err="1">
                <a:effectLst/>
              </a:rPr>
              <a:t>Teamsom</a:t>
            </a:r>
            <a:r>
              <a:rPr lang="en-GB" b="0" i="0" dirty="0">
                <a:effectLst/>
              </a:rPr>
              <a:t> za </a:t>
            </a:r>
            <a:r>
              <a:rPr lang="en-GB" b="0" i="0" dirty="0" err="1">
                <a:effectLst/>
              </a:rPr>
              <a:t>slanje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alarma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Integracija</a:t>
            </a:r>
            <a:r>
              <a:rPr lang="en-GB" b="0" i="0" dirty="0">
                <a:effectLst/>
              </a:rPr>
              <a:t> s </a:t>
            </a:r>
            <a:r>
              <a:rPr lang="en-GB" b="0" i="0" dirty="0" err="1">
                <a:effectLst/>
              </a:rPr>
              <a:t>vanjskim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servisima</a:t>
            </a:r>
            <a:endParaRPr lang="en-GB" dirty="0"/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96288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9237-05EF-5524-1F18-7CB5D26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KONCEPT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6A2F-FF72-4BFF-BB52-3F66AF80A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27" y="1289304"/>
            <a:ext cx="10131425" cy="3649133"/>
          </a:xfrm>
        </p:spPr>
        <p:txBody>
          <a:bodyPr/>
          <a:lstStyle/>
          <a:p>
            <a:pPr marL="0" indent="0">
              <a:buNone/>
            </a:pPr>
            <a:endParaRPr lang="en-GB" sz="2000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 err="1">
                <a:effectLst/>
              </a:rPr>
              <a:t>Mrežna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infrastruktura</a:t>
            </a:r>
            <a:r>
              <a:rPr lang="en-GB" b="0" i="0" dirty="0">
                <a:effectLst/>
              </a:rPr>
              <a:t> u </a:t>
            </a:r>
            <a:r>
              <a:rPr lang="en-GB" b="0" i="0" dirty="0" err="1">
                <a:effectLst/>
              </a:rPr>
              <a:t>kojoj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fizičke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virtualne</a:t>
            </a:r>
            <a:r>
              <a:rPr lang="en-GB" b="0" i="0" dirty="0">
                <a:effectLst/>
              </a:rPr>
              <a:t> "</a:t>
            </a:r>
            <a:r>
              <a:rPr lang="en-GB" b="0" i="0" dirty="0" err="1">
                <a:effectLst/>
              </a:rPr>
              <a:t>stvari</a:t>
            </a:r>
            <a:r>
              <a:rPr lang="en-GB" b="0" i="0" dirty="0">
                <a:effectLst/>
              </a:rPr>
              <a:t>" </a:t>
            </a:r>
            <a:r>
              <a:rPr lang="en-GB" b="0" i="0" dirty="0" err="1">
                <a:effectLst/>
              </a:rPr>
              <a:t>svih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vrsta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komuniciraju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integrirane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su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nevidljivo</a:t>
            </a:r>
            <a:endParaRPr lang="en-GB" b="0" i="0" dirty="0">
              <a:effectLst/>
            </a:endParaRPr>
          </a:p>
          <a:p>
            <a:r>
              <a:rPr lang="en-GB" dirty="0" err="1"/>
              <a:t>Opi</a:t>
            </a:r>
            <a:r>
              <a:rPr lang="en-GB" b="0" i="0" dirty="0" err="1">
                <a:effectLst/>
              </a:rPr>
              <a:t>suje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sustav</a:t>
            </a:r>
            <a:r>
              <a:rPr lang="en-GB" b="0" i="0" dirty="0">
                <a:effectLst/>
              </a:rPr>
              <a:t> u </a:t>
            </a:r>
            <a:r>
              <a:rPr lang="en-GB" b="0" i="0" dirty="0" err="1">
                <a:effectLst/>
              </a:rPr>
              <a:t>kojem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će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objekti</a:t>
            </a:r>
            <a:r>
              <a:rPr lang="en-GB" b="0" i="0" dirty="0">
                <a:effectLst/>
              </a:rPr>
              <a:t> u </a:t>
            </a:r>
            <a:r>
              <a:rPr lang="en-GB" b="0" i="0" dirty="0" err="1">
                <a:effectLst/>
              </a:rPr>
              <a:t>fizičkom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svijetu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imati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senzore</a:t>
            </a:r>
            <a:r>
              <a:rPr lang="en-GB" b="0" i="0" dirty="0">
                <a:effectLst/>
              </a:rPr>
              <a:t>, </a:t>
            </a:r>
            <a:r>
              <a:rPr lang="en-GB" b="0" i="0" dirty="0" err="1">
                <a:effectLst/>
              </a:rPr>
              <a:t>biti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spojeni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na</a:t>
            </a:r>
            <a:r>
              <a:rPr lang="en-GB" b="0" i="0" dirty="0">
                <a:effectLst/>
              </a:rPr>
              <a:t> Internet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dijeliti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informacije</a:t>
            </a:r>
            <a:r>
              <a:rPr lang="en-GB" b="0" i="0" dirty="0">
                <a:effectLst/>
              </a:rPr>
              <a:t> s </a:t>
            </a:r>
            <a:r>
              <a:rPr lang="en-GB" b="0" i="0" dirty="0" err="1">
                <a:effectLst/>
              </a:rPr>
              <a:t>ra</a:t>
            </a:r>
            <a:r>
              <a:rPr lang="en-GB" dirty="0" err="1"/>
              <a:t>č</a:t>
            </a:r>
            <a:r>
              <a:rPr lang="en-GB" b="0" i="0" dirty="0" err="1">
                <a:effectLst/>
              </a:rPr>
              <a:t>unalima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drugim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ure</a:t>
            </a:r>
            <a:r>
              <a:rPr lang="en-GB" dirty="0" err="1"/>
              <a:t>đ</a:t>
            </a:r>
            <a:r>
              <a:rPr lang="en-GB" b="0" i="0" dirty="0" err="1">
                <a:effectLst/>
              </a:rPr>
              <a:t>ajima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na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mreži</a:t>
            </a:r>
            <a:endParaRPr lang="en-GB" b="0" i="0" dirty="0">
              <a:effectLst/>
            </a:endParaRPr>
          </a:p>
          <a:p>
            <a:endParaRPr lang="en-GB" sz="1800" b="0" i="0" dirty="0">
              <a:effectLst/>
              <a:latin typeface="Arial" panose="020B0604020202020204" pitchFamily="34" charset="0"/>
            </a:endParaRPr>
          </a:p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AD397-1389-AA4E-065B-8DD1975D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52" y="3267961"/>
            <a:ext cx="5965997" cy="33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066A-DABC-3188-A70D-E432468E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IoT komponete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BBB3-C051-F993-15C1-C7A53CB0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362832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        </a:t>
            </a:r>
          </a:p>
          <a:p>
            <a:pPr marL="0" indent="0" algn="just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                             </a:t>
            </a:r>
            <a:r>
              <a:rPr lang="en-GB" b="0" i="0" dirty="0" err="1">
                <a:effectLst/>
              </a:rPr>
              <a:t>Senzori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aktuatori</a:t>
            </a:r>
            <a:r>
              <a:rPr lang="en-GB" b="0" i="0" dirty="0">
                <a:effectLst/>
              </a:rPr>
              <a:t>                                                                                      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0" indent="0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b="0" i="0" dirty="0">
                <a:effectLst/>
              </a:rPr>
              <a:t>                                  </a:t>
            </a:r>
            <a:r>
              <a:rPr lang="en-GB" b="0" i="0" dirty="0" err="1">
                <a:effectLst/>
              </a:rPr>
              <a:t>Povezivost</a:t>
            </a:r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C0890-B81A-28A9-66B5-7F9BAE14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309796"/>
            <a:ext cx="5685631" cy="2104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B66B6-1CC3-4799-CED5-A19EEAB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764025"/>
            <a:ext cx="5985065" cy="21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345E-BD8C-AE9F-3E0A-122F4C0B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IoT komponete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0D113-4985-C59A-6254-A9AD8C5E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512" y="2093976"/>
            <a:ext cx="10075736" cy="4078224"/>
          </a:xfrm>
        </p:spPr>
        <p:txBody>
          <a:bodyPr/>
          <a:lstStyle/>
          <a:p>
            <a:pPr marL="0" indent="0">
              <a:buNone/>
            </a:pPr>
            <a:r>
              <a:rPr lang="en-HR" dirty="0"/>
              <a:t>Računalni oblak                                                          Interakcija čovjeka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HR" dirty="0"/>
              <a:t>stroja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F215-6F86-8824-D93F-4F1268E4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768905"/>
            <a:ext cx="4881019" cy="3003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641FF-59E1-25D2-8BF9-E5D18824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37" y="2768905"/>
            <a:ext cx="4776208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785B-514B-AD84-BDA7-6926403A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Pregled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alarmnih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sustava</a:t>
            </a:r>
            <a:r>
              <a:rPr lang="en-GB" b="0" i="0" dirty="0">
                <a:effectLst/>
                <a:latin typeface="Arial" panose="020B0604020202020204" pitchFamily="34" charset="0"/>
              </a:rPr>
              <a:t> u IoT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okruženju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527A-C61A-2DD5-FA30-5BCBE48F9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 err="1">
                <a:effectLst/>
              </a:rPr>
              <a:t>Detekcija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neispravnosti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ure</a:t>
            </a:r>
            <a:r>
              <a:rPr lang="en-GB" dirty="0" err="1"/>
              <a:t>đ</a:t>
            </a:r>
            <a:r>
              <a:rPr lang="en-GB" b="0" i="0" dirty="0" err="1">
                <a:effectLst/>
              </a:rPr>
              <a:t>aja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Sigurnosni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alarmi</a:t>
            </a:r>
            <a:endParaRPr lang="en-GB" dirty="0"/>
          </a:p>
          <a:p>
            <a:r>
              <a:rPr lang="en-GB" b="0" i="0" dirty="0" err="1">
                <a:effectLst/>
              </a:rPr>
              <a:t>Detekcija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i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upozorenje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na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gubitak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veze</a:t>
            </a:r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Detekcija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anomalija</a:t>
            </a:r>
            <a:endParaRPr lang="en-GB" dirty="0"/>
          </a:p>
          <a:p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89378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2BD5-245B-5D6F-42A6-85DE99A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Karakteristike</a:t>
            </a:r>
            <a:r>
              <a:rPr lang="en-GB" b="0" i="0" dirty="0">
                <a:effectLst/>
                <a:latin typeface="Arial" panose="020B0604020202020204" pitchFamily="34" charset="0"/>
              </a:rPr>
              <a:t> Spring Boot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frameworka</a:t>
            </a:r>
            <a:r>
              <a:rPr lang="en-GB" b="0" i="0" dirty="0">
                <a:effectLst/>
                <a:latin typeface="Arial" panose="020B0604020202020204" pitchFamily="34" charset="0"/>
              </a:rPr>
              <a:t> (1)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93B5-BDA7-44E5-D464-9A2C7F767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 err="1">
                <a:effectLst/>
              </a:rPr>
              <a:t>Razvoj</a:t>
            </a:r>
            <a:r>
              <a:rPr lang="en-GB" b="0" i="0" dirty="0">
                <a:effectLst/>
              </a:rPr>
              <a:t> web </a:t>
            </a:r>
            <a:r>
              <a:rPr lang="en-GB" b="0" i="0" dirty="0" err="1">
                <a:effectLst/>
              </a:rPr>
              <a:t>aplikacija</a:t>
            </a:r>
            <a:r>
              <a:rPr lang="en-GB" b="0" i="0" dirty="0">
                <a:effectLst/>
              </a:rPr>
              <a:t> </a:t>
            </a:r>
          </a:p>
          <a:p>
            <a:r>
              <a:rPr lang="en-GB" b="0" i="0" dirty="0" err="1">
                <a:effectLst/>
              </a:rPr>
              <a:t>Klasa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SpringApplication</a:t>
            </a:r>
            <a:endParaRPr lang="en-GB" dirty="0"/>
          </a:p>
          <a:p>
            <a:endParaRPr lang="en-HR" dirty="0"/>
          </a:p>
          <a:p>
            <a:endParaRPr lang="en-HR" dirty="0"/>
          </a:p>
          <a:p>
            <a:endParaRPr lang="en-HR" dirty="0"/>
          </a:p>
          <a:p>
            <a:r>
              <a:rPr lang="en-HR" dirty="0"/>
              <a:t>Vanjska konfiguracija</a:t>
            </a:r>
          </a:p>
          <a:p>
            <a:endParaRPr lang="en-HR" dirty="0"/>
          </a:p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1961-B8EA-2070-6CD4-2D5F93D8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81" y="3000079"/>
            <a:ext cx="4957119" cy="126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9476E-8485-6BA9-D638-E96DAED8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4982313"/>
            <a:ext cx="10706241" cy="4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6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A14B-9A67-2B93-B773-63D966E5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Karakteristike</a:t>
            </a:r>
            <a:r>
              <a:rPr lang="en-GB" b="0" i="0" dirty="0">
                <a:effectLst/>
                <a:latin typeface="Arial" panose="020B0604020202020204" pitchFamily="34" charset="0"/>
              </a:rPr>
              <a:t> Spring Boot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frameworka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(2)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3D5D-A3E1-79E4-F6D3-83578663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</a:rPr>
              <a:t>Logging</a:t>
            </a:r>
          </a:p>
          <a:p>
            <a:endParaRPr lang="en-GB" dirty="0"/>
          </a:p>
          <a:p>
            <a:endParaRPr lang="en-GB" b="0" i="0" dirty="0">
              <a:effectLst/>
            </a:endParaRPr>
          </a:p>
          <a:p>
            <a:r>
              <a:rPr lang="en-GB" b="0" i="0" dirty="0" err="1">
                <a:effectLst/>
              </a:rPr>
              <a:t>Sigurnos</a:t>
            </a:r>
            <a:r>
              <a:rPr lang="en-GB" dirty="0" err="1"/>
              <a:t>t</a:t>
            </a:r>
            <a:endParaRPr lang="en-GB" dirty="0"/>
          </a:p>
          <a:p>
            <a:r>
              <a:rPr lang="en-GB" b="0" i="0" dirty="0" err="1">
                <a:effectLst/>
              </a:rPr>
              <a:t>Automatska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konfiguracija</a:t>
            </a:r>
            <a:endParaRPr lang="en-GB" b="0" i="0" dirty="0">
              <a:effectLst/>
            </a:endParaRPr>
          </a:p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B03CD-1530-4B06-B423-BF0C5C35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565087"/>
            <a:ext cx="10568130" cy="6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63CC-D83C-14B6-C902-86FF9A78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Arhitektura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aplikacije</a:t>
            </a:r>
            <a:r>
              <a:rPr lang="en-GB" b="0" i="0" dirty="0">
                <a:effectLst/>
                <a:latin typeface="Arial" panose="020B0604020202020204" pitchFamily="34" charset="0"/>
              </a:rPr>
              <a:t> za IoT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alarmiranje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49FE-EEE5-A271-25C9-56782865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CC306-533C-E73D-79CF-C902C4A7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15" y="1989703"/>
            <a:ext cx="7051533" cy="44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3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{721459A7-07C5-0A47-A2A6-A64BA6ED3913}tf10001070_mac</Template>
  <TotalTime>135</TotalTime>
  <Words>357</Words>
  <Application>Microsoft Macintosh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Usluga u FER-ovoj IoT platformi za alarmiranje u slu čaju kvara uređaja</vt:lpstr>
      <vt:lpstr>SADRžaj</vt:lpstr>
      <vt:lpstr>KONCEPT Internet of Things (IOT)</vt:lpstr>
      <vt:lpstr>IoT komponete (1)</vt:lpstr>
      <vt:lpstr>IoT komponete (2)</vt:lpstr>
      <vt:lpstr>Pregled alarmnih sustava u IoT okruženju</vt:lpstr>
      <vt:lpstr>Karakteristike Spring Boot frameworka (1)</vt:lpstr>
      <vt:lpstr>Karakteristike Spring Boot frameworka (2)</vt:lpstr>
      <vt:lpstr>Arhitektura aplikacije za IoT alarmiranje</vt:lpstr>
      <vt:lpstr>Generiranje alarma u Spring Boot aplikaciji (1)</vt:lpstr>
      <vt:lpstr>Generiranje alarma u Spring Boot aplikaciji (2)</vt:lpstr>
      <vt:lpstr>Integracija s Telegramom za slanje alarma (1)</vt:lpstr>
      <vt:lpstr>Integracija s Telegramom za slanje alarma (2)</vt:lpstr>
      <vt:lpstr>Integracija s Microsoft Teamsom za slanje alarma (1)</vt:lpstr>
      <vt:lpstr>Integracija s Microsoft Teamsom za slanje alarma (2)</vt:lpstr>
      <vt:lpstr>Integracija s vanjskim servisima</vt:lpstr>
      <vt:lpstr>Zaključak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 Valić</dc:creator>
  <cp:lastModifiedBy>Valentina Valić</cp:lastModifiedBy>
  <cp:revision>4</cp:revision>
  <dcterms:created xsi:type="dcterms:W3CDTF">2023-07-04T09:49:20Z</dcterms:created>
  <dcterms:modified xsi:type="dcterms:W3CDTF">2023-07-04T12:04:52Z</dcterms:modified>
</cp:coreProperties>
</file>